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HEIC" ContentType="image/jpeg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0" r:id="rId8"/>
    <p:sldId id="271" r:id="rId9"/>
    <p:sldId id="272" r:id="rId10"/>
    <p:sldId id="268" r:id="rId11"/>
    <p:sldId id="264" r:id="rId12"/>
    <p:sldId id="263" r:id="rId13"/>
    <p:sldId id="265" r:id="rId14"/>
    <p:sldId id="266" r:id="rId15"/>
    <p:sldId id="269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HEIC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Falcon Estates HOA</a:t>
            </a:r>
            <a:br>
              <a:rPr lang="en-US" dirty="0" smtClean="0"/>
            </a:br>
            <a:r>
              <a:rPr lang="en-US" dirty="0" smtClean="0"/>
              <a:t>  General Meeting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January 13,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Items for 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Unified garbage </a:t>
            </a:r>
            <a:r>
              <a:rPr lang="en-US" sz="2400" b="1" dirty="0" smtClean="0"/>
              <a:t>collection</a:t>
            </a:r>
          </a:p>
          <a:p>
            <a:r>
              <a:rPr lang="en-US" sz="1800" dirty="0" smtClean="0"/>
              <a:t>A homeowner proposed going with one trash company to reduce the amount of trucks driving in our neighborhoods</a:t>
            </a:r>
            <a:r>
              <a:rPr lang="en-US" sz="1800" dirty="0" smtClean="0"/>
              <a:t>. The board will collect </a:t>
            </a:r>
            <a:r>
              <a:rPr lang="en-US" sz="1800" dirty="0" smtClean="0"/>
              <a:t>quotes from local trash companies and will post them in an upcoming newsletter.  </a:t>
            </a:r>
          </a:p>
          <a:p>
            <a:r>
              <a:rPr lang="en-US" sz="1800" dirty="0" smtClean="0"/>
              <a:t>We will vote on this </a:t>
            </a:r>
            <a:r>
              <a:rPr lang="en-US" sz="1800" dirty="0" smtClean="0"/>
              <a:t>at the July Meeting.</a:t>
            </a:r>
            <a:endParaRPr lang="en-US" sz="18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19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Items for 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605" y="1996723"/>
            <a:ext cx="4754880" cy="4311312"/>
          </a:xfrm>
        </p:spPr>
        <p:txBody>
          <a:bodyPr>
            <a:normAutofit lnSpcReduction="10000"/>
          </a:bodyPr>
          <a:lstStyle/>
          <a:p>
            <a:r>
              <a:rPr lang="en-US" sz="2400" b="1" dirty="0" smtClean="0"/>
              <a:t>Dogs</a:t>
            </a:r>
          </a:p>
          <a:p>
            <a:r>
              <a:rPr lang="en-US" sz="1800" dirty="0" smtClean="0"/>
              <a:t>Reminder that we are required to walk our dogs on a </a:t>
            </a:r>
            <a:r>
              <a:rPr lang="en-US" sz="1800" dirty="0" smtClean="0"/>
              <a:t>leash per city code. </a:t>
            </a:r>
            <a:endParaRPr lang="en-US" sz="1800" dirty="0" smtClean="0"/>
          </a:p>
          <a:p>
            <a:r>
              <a:rPr lang="en-US" sz="1800" dirty="0" smtClean="0"/>
              <a:t>Please wear reflective or light colored </a:t>
            </a:r>
            <a:r>
              <a:rPr lang="en-US" sz="1800" dirty="0" smtClean="0"/>
              <a:t>clothing or put reflective items on your pet. </a:t>
            </a:r>
          </a:p>
          <a:p>
            <a:r>
              <a:rPr lang="en-US" sz="1800" dirty="0" smtClean="0"/>
              <a:t>Walk on the correct side of the road</a:t>
            </a:r>
            <a:endParaRPr lang="en-US" sz="1800" dirty="0" smtClean="0"/>
          </a:p>
          <a:p>
            <a:r>
              <a:rPr lang="en-US" sz="1800" dirty="0" smtClean="0"/>
              <a:t>Please pick up after your Dog </a:t>
            </a:r>
          </a:p>
          <a:p>
            <a:r>
              <a:rPr lang="en-US" sz="2400" b="1" dirty="0" smtClean="0"/>
              <a:t>Poo </a:t>
            </a:r>
            <a:r>
              <a:rPr lang="en-US" sz="2400" b="1" dirty="0" smtClean="0"/>
              <a:t>stations</a:t>
            </a:r>
          </a:p>
          <a:p>
            <a:r>
              <a:rPr lang="en-US" sz="1800" dirty="0" smtClean="0"/>
              <a:t>A </a:t>
            </a:r>
            <a:r>
              <a:rPr lang="en-US" sz="1800" dirty="0" smtClean="0"/>
              <a:t>neighbor has suggested placing dog waste receptacles on the West and East </a:t>
            </a:r>
            <a:r>
              <a:rPr lang="en-US" sz="1800" dirty="0" smtClean="0"/>
              <a:t>sides. </a:t>
            </a:r>
          </a:p>
          <a:p>
            <a:r>
              <a:rPr lang="en-US" sz="1800" dirty="0" smtClean="0"/>
              <a:t>There are city requirements if we add these to the neighborhood. </a:t>
            </a:r>
            <a:endParaRPr lang="en-US" sz="18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294" y="2191265"/>
            <a:ext cx="3296722" cy="3296722"/>
          </a:xfrm>
        </p:spPr>
      </p:pic>
    </p:spTree>
    <p:extLst>
      <p:ext uri="{BB962C8B-B14F-4D97-AF65-F5344CB8AC3E}">
        <p14:creationId xmlns:p14="http://schemas.microsoft.com/office/powerpoint/2010/main" val="2347675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0" y="1886465"/>
            <a:ext cx="4753356" cy="40612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items for 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1696995"/>
            <a:ext cx="4754880" cy="4411197"/>
          </a:xfrm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Lets make 2022 the year for building stronger community relationships!</a:t>
            </a:r>
          </a:p>
          <a:p>
            <a:r>
              <a:rPr lang="en-US" sz="2400" dirty="0" smtClean="0"/>
              <a:t>The HOA has been tossing around ideas for events that help us get to know our neighbors through combined interests, hobbies and socials. </a:t>
            </a:r>
          </a:p>
          <a:p>
            <a:r>
              <a:rPr lang="en-US" sz="2400" dirty="0" smtClean="0"/>
              <a:t>If you are interested in leading or helping </a:t>
            </a:r>
            <a:r>
              <a:rPr lang="en-US" sz="2400" dirty="0" smtClean="0"/>
              <a:t>at any events </a:t>
            </a:r>
            <a:r>
              <a:rPr lang="en-US" sz="2400" dirty="0" smtClean="0"/>
              <a:t>it would be </a:t>
            </a:r>
            <a:r>
              <a:rPr lang="en-US" sz="2400" dirty="0" smtClean="0"/>
              <a:t>welcomed </a:t>
            </a:r>
            <a:r>
              <a:rPr lang="en-US" sz="2400" dirty="0" smtClean="0"/>
              <a:t>and appreciated. </a:t>
            </a:r>
          </a:p>
          <a:p>
            <a:r>
              <a:rPr lang="en-US" sz="2400" dirty="0" smtClean="0"/>
              <a:t>We are open to </a:t>
            </a:r>
            <a:r>
              <a:rPr lang="en-US" sz="2400" dirty="0" smtClean="0"/>
              <a:t>suggestions!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76" y="1890913"/>
            <a:ext cx="4754880" cy="402336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Community Activities</a:t>
            </a:r>
          </a:p>
          <a:p>
            <a:r>
              <a:rPr lang="en-US" sz="2400" dirty="0"/>
              <a:t>January –General Meeting</a:t>
            </a:r>
          </a:p>
          <a:p>
            <a:r>
              <a:rPr lang="en-US" sz="2400" dirty="0"/>
              <a:t>February –</a:t>
            </a:r>
          </a:p>
          <a:p>
            <a:r>
              <a:rPr lang="en-US" sz="2400" dirty="0"/>
              <a:t>March –Dumpster on the West side</a:t>
            </a:r>
          </a:p>
          <a:p>
            <a:r>
              <a:rPr lang="en-US" sz="2400" dirty="0"/>
              <a:t>April –Seed/Plant swap</a:t>
            </a:r>
          </a:p>
          <a:p>
            <a:r>
              <a:rPr lang="en-US" sz="2400" dirty="0"/>
              <a:t>May –Car Show</a:t>
            </a:r>
          </a:p>
          <a:p>
            <a:r>
              <a:rPr lang="en-US" sz="2400" dirty="0"/>
              <a:t>June –Neighborhood Garage Sale</a:t>
            </a:r>
          </a:p>
          <a:p>
            <a:r>
              <a:rPr lang="en-US" sz="2400" dirty="0"/>
              <a:t>July –General Meeting &amp; 4</a:t>
            </a:r>
            <a:r>
              <a:rPr lang="en-US" sz="2400" baseline="30000" dirty="0"/>
              <a:t>th</a:t>
            </a:r>
            <a:r>
              <a:rPr lang="en-US" sz="2400" dirty="0"/>
              <a:t> of July parade</a:t>
            </a:r>
          </a:p>
          <a:p>
            <a:r>
              <a:rPr lang="en-US" sz="2400" dirty="0"/>
              <a:t>August –Ice Cream Social</a:t>
            </a:r>
          </a:p>
          <a:p>
            <a:r>
              <a:rPr lang="en-US" sz="2400" dirty="0"/>
              <a:t>September –Iris/Bulb swap</a:t>
            </a:r>
          </a:p>
          <a:p>
            <a:r>
              <a:rPr lang="en-US" sz="2400" dirty="0"/>
              <a:t>October –Dumpster on the East side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50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284773"/>
          </a:xfrm>
        </p:spPr>
        <p:txBody>
          <a:bodyPr/>
          <a:lstStyle/>
          <a:p>
            <a:r>
              <a:rPr lang="en-US" dirty="0" smtClean="0"/>
              <a:t>New Items for 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1960605"/>
            <a:ext cx="4754880" cy="4348755"/>
          </a:xfrm>
        </p:spPr>
        <p:txBody>
          <a:bodyPr/>
          <a:lstStyle/>
          <a:p>
            <a:r>
              <a:rPr lang="en-US" b="1" dirty="0" smtClean="0"/>
              <a:t>Text Notifications</a:t>
            </a:r>
          </a:p>
          <a:p>
            <a:r>
              <a:rPr lang="en-US" sz="2000" dirty="0" smtClean="0"/>
              <a:t>You can opt </a:t>
            </a:r>
            <a:r>
              <a:rPr lang="en-US" sz="2000" dirty="0"/>
              <a:t>in to receive text </a:t>
            </a:r>
            <a:r>
              <a:rPr lang="en-US" sz="2000" dirty="0" smtClean="0"/>
              <a:t>notifications about upcoming events and meetings. </a:t>
            </a:r>
          </a:p>
          <a:p>
            <a:r>
              <a:rPr lang="en-US" sz="2000" dirty="0" smtClean="0"/>
              <a:t>Please sign up at the resource table. 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11" y="1960604"/>
            <a:ext cx="4565650" cy="4678735"/>
          </a:xfrm>
        </p:spPr>
      </p:pic>
    </p:spTree>
    <p:extLst>
      <p:ext uri="{BB962C8B-B14F-4D97-AF65-F5344CB8AC3E}">
        <p14:creationId xmlns:p14="http://schemas.microsoft.com/office/powerpoint/2010/main" val="180748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and Concerns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Storm clean </a:t>
            </a:r>
            <a:r>
              <a:rPr lang="en-US" b="1" dirty="0" smtClean="0"/>
              <a:t>up</a:t>
            </a:r>
          </a:p>
          <a:p>
            <a:r>
              <a:rPr lang="en-US" sz="1800" dirty="0" smtClean="0"/>
              <a:t>If you need assistance with clean up after that wind storm, please reach out via email.</a:t>
            </a:r>
          </a:p>
          <a:p>
            <a:r>
              <a:rPr lang="en-US" sz="1800" dirty="0" smtClean="0"/>
              <a:t>Do we need a dumpster for branches?</a:t>
            </a:r>
          </a:p>
          <a:p>
            <a:r>
              <a:rPr lang="en-US" sz="1800" dirty="0" smtClean="0"/>
              <a:t>Check on your neighbors</a:t>
            </a:r>
            <a:endParaRPr lang="en-US" sz="1800" dirty="0"/>
          </a:p>
          <a:p>
            <a:r>
              <a:rPr lang="en-US" dirty="0" smtClean="0"/>
              <a:t>Mark </a:t>
            </a:r>
            <a:r>
              <a:rPr lang="en-US" dirty="0" err="1" smtClean="0"/>
              <a:t>Hostetter</a:t>
            </a:r>
            <a:r>
              <a:rPr lang="en-US" dirty="0" smtClean="0"/>
              <a:t> </a:t>
            </a:r>
            <a:r>
              <a:rPr lang="en-US" sz="1800" dirty="0" smtClean="0"/>
              <a:t>has offered assistance with fence repair and tree removal. Please contact him at mark.hostetter@gmail.com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68" y="1672281"/>
            <a:ext cx="3307094" cy="4077731"/>
          </a:xfrm>
        </p:spPr>
      </p:pic>
    </p:spTree>
    <p:extLst>
      <p:ext uri="{BB962C8B-B14F-4D97-AF65-F5344CB8AC3E}">
        <p14:creationId xmlns:p14="http://schemas.microsoft.com/office/powerpoint/2010/main" val="3925733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21" y="1441622"/>
            <a:ext cx="5527033" cy="272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00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Agenda 2021-2022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900" dirty="0" smtClean="0"/>
              <a:t>Update your personal information</a:t>
            </a:r>
          </a:p>
          <a:p>
            <a:r>
              <a:rPr lang="en-US" sz="1900" dirty="0" smtClean="0"/>
              <a:t>Pay 2022 Dues</a:t>
            </a:r>
          </a:p>
          <a:p>
            <a:r>
              <a:rPr lang="en-US" sz="1900" dirty="0" smtClean="0"/>
              <a:t>HOA completed actions in </a:t>
            </a:r>
            <a:r>
              <a:rPr lang="en-US" sz="1900" dirty="0" smtClean="0"/>
              <a:t>2021</a:t>
            </a:r>
          </a:p>
          <a:p>
            <a:r>
              <a:rPr lang="en-US" sz="1900" dirty="0" smtClean="0"/>
              <a:t>Financial Status Update</a:t>
            </a:r>
            <a:endParaRPr lang="en-US" sz="1900" dirty="0" smtClean="0"/>
          </a:p>
          <a:p>
            <a:r>
              <a:rPr lang="en-US" sz="1900" dirty="0" smtClean="0"/>
              <a:t>New actions and additions for 2022</a:t>
            </a:r>
          </a:p>
          <a:p>
            <a:r>
              <a:rPr lang="en-US" sz="1900" dirty="0" smtClean="0"/>
              <a:t>Concerns</a:t>
            </a:r>
          </a:p>
          <a:p>
            <a:endParaRPr lang="en-US" sz="1900" dirty="0" smtClean="0"/>
          </a:p>
          <a:p>
            <a:endParaRPr lang="en-US" sz="1900" dirty="0" smtClean="0"/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638" y="2514402"/>
            <a:ext cx="4754562" cy="3565921"/>
          </a:xfrm>
        </p:spPr>
      </p:pic>
      <p:sp>
        <p:nvSpPr>
          <p:cNvPr id="7" name="TextBox 6"/>
          <p:cNvSpPr txBox="1"/>
          <p:nvPr/>
        </p:nvSpPr>
        <p:spPr>
          <a:xfrm>
            <a:off x="6054811" y="6013622"/>
            <a:ext cx="468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Milner 1996  Robert </a:t>
            </a:r>
            <a:r>
              <a:rPr lang="en-US" dirty="0" err="1" smtClean="0"/>
              <a:t>Miskowitch</a:t>
            </a:r>
            <a:r>
              <a:rPr lang="en-US" dirty="0" smtClean="0"/>
              <a:t>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91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Hoa</a:t>
            </a:r>
            <a:r>
              <a:rPr lang="en-US" dirty="0" smtClean="0">
                <a:solidFill>
                  <a:schemeClr val="tx1"/>
                </a:solidFill>
              </a:rPr>
              <a:t> achievements 2021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Newsletter</a:t>
            </a:r>
          </a:p>
          <a:p>
            <a:r>
              <a:rPr lang="en-US" sz="1400" dirty="0" smtClean="0"/>
              <a:t>We have an HOA newsletter via email. If you are not receiving it please update your email at the resource table in the back. </a:t>
            </a:r>
          </a:p>
          <a:p>
            <a:r>
              <a:rPr lang="en-US" sz="1800" b="1" dirty="0" smtClean="0"/>
              <a:t>Adding a business feature</a:t>
            </a:r>
          </a:p>
          <a:p>
            <a:r>
              <a:rPr lang="en-US" sz="1400" dirty="0" smtClean="0"/>
              <a:t>If you own a business and would like it to be featured in the newsletter please sign up at the resources table</a:t>
            </a:r>
            <a:r>
              <a:rPr lang="en-US" sz="1400" dirty="0" smtClean="0"/>
              <a:t>. </a:t>
            </a:r>
            <a:r>
              <a:rPr lang="en-US" sz="1400" dirty="0" smtClean="0"/>
              <a:t>We could also create a directory if there is interest.</a:t>
            </a:r>
            <a:endParaRPr lang="en-US" sz="1400" dirty="0" smtClean="0"/>
          </a:p>
          <a:p>
            <a:r>
              <a:rPr lang="en-US" sz="1800" b="1" dirty="0" smtClean="0"/>
              <a:t>Garden Club</a:t>
            </a:r>
          </a:p>
          <a:p>
            <a:r>
              <a:rPr lang="en-US" sz="1400" dirty="0" smtClean="0"/>
              <a:t>Facebook page: Falcon Estates Garden Club</a:t>
            </a:r>
          </a:p>
          <a:p>
            <a:r>
              <a:rPr lang="en-US" sz="1400" dirty="0" smtClean="0"/>
              <a:t>Seed and plant swap </a:t>
            </a:r>
            <a:r>
              <a:rPr lang="en-US" sz="1400" dirty="0" smtClean="0"/>
              <a:t>and possible garden tour</a:t>
            </a:r>
            <a:endParaRPr lang="en-US" sz="1400" dirty="0" smtClean="0"/>
          </a:p>
          <a:p>
            <a:r>
              <a:rPr lang="en-US" sz="1400" dirty="0" smtClean="0"/>
              <a:t>We </a:t>
            </a:r>
            <a:r>
              <a:rPr lang="en-US" sz="1400" dirty="0" smtClean="0"/>
              <a:t>would love to feature your photos! Please send them to FEHOA@gmail.com</a:t>
            </a:r>
          </a:p>
          <a:p>
            <a:endParaRPr lang="en-US" sz="1400" dirty="0" smtClean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71" y="2286000"/>
            <a:ext cx="3927896" cy="4022725"/>
          </a:xfrm>
        </p:spPr>
      </p:pic>
      <p:sp>
        <p:nvSpPr>
          <p:cNvPr id="11" name="TextBox 10"/>
          <p:cNvSpPr txBox="1"/>
          <p:nvPr/>
        </p:nvSpPr>
        <p:spPr>
          <a:xfrm>
            <a:off x="6425514" y="2286000"/>
            <a:ext cx="3945924" cy="402336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84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Hoa</a:t>
            </a:r>
            <a:r>
              <a:rPr lang="en-US" dirty="0" smtClean="0"/>
              <a:t> achievements 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Neighborhood garage sale</a:t>
            </a:r>
          </a:p>
          <a:p>
            <a:r>
              <a:rPr lang="en-US" sz="2400" dirty="0"/>
              <a:t>The Neighborhood garage sale was a success</a:t>
            </a:r>
            <a:r>
              <a:rPr lang="en-US" sz="2400" dirty="0" smtClean="0"/>
              <a:t>!</a:t>
            </a:r>
          </a:p>
          <a:p>
            <a:r>
              <a:rPr lang="en-US" sz="1400" dirty="0" smtClean="0"/>
              <a:t>Advertised on Facebook Events, </a:t>
            </a:r>
            <a:r>
              <a:rPr lang="en-US" sz="1400" dirty="0" err="1" smtClean="0"/>
              <a:t>Nextdoor</a:t>
            </a:r>
            <a:r>
              <a:rPr lang="en-US" sz="1400" dirty="0" smtClean="0"/>
              <a:t> and neighborhood signs</a:t>
            </a:r>
            <a:r>
              <a:rPr lang="en-US" sz="1400" dirty="0" smtClean="0"/>
              <a:t>.</a:t>
            </a:r>
          </a:p>
          <a:p>
            <a:r>
              <a:rPr lang="en-US" sz="1400" dirty="0" smtClean="0"/>
              <a:t>Any suggestions on the next date for the sale?</a:t>
            </a:r>
            <a:endParaRPr lang="en-US" sz="1400" dirty="0" smtClean="0"/>
          </a:p>
          <a:p>
            <a:endParaRPr lang="en-US" sz="2400" dirty="0" smtClean="0"/>
          </a:p>
          <a:p>
            <a:r>
              <a:rPr lang="en-US" sz="2000" dirty="0" smtClean="0"/>
              <a:t>We </a:t>
            </a:r>
            <a:r>
              <a:rPr lang="en-US" sz="2000" dirty="0"/>
              <a:t>hope to see more neighbors </a:t>
            </a:r>
            <a:r>
              <a:rPr lang="en-US" sz="2000" dirty="0" smtClean="0"/>
              <a:t>join </a:t>
            </a:r>
            <a:r>
              <a:rPr lang="en-US" sz="2000" dirty="0" smtClean="0"/>
              <a:t>our</a:t>
            </a:r>
            <a:r>
              <a:rPr lang="en-US" sz="2000" dirty="0" smtClean="0"/>
              <a:t> 2022 sale date.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50" y="4198980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43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noFill/>
          </a:ln>
        </p:spPr>
        <p:txBody>
          <a:bodyPr/>
          <a:lstStyle/>
          <a:p>
            <a:r>
              <a:rPr lang="en-US" dirty="0" err="1" smtClean="0"/>
              <a:t>Hoa</a:t>
            </a:r>
            <a:r>
              <a:rPr lang="en-US" dirty="0" smtClean="0"/>
              <a:t> achievements 2021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313992"/>
            <a:ext cx="9720073" cy="4023360"/>
          </a:xfrm>
        </p:spPr>
        <p:txBody>
          <a:bodyPr/>
          <a:lstStyle/>
          <a:p>
            <a:r>
              <a:rPr lang="en-US" b="1" dirty="0"/>
              <a:t>Dumpsters</a:t>
            </a:r>
          </a:p>
          <a:p>
            <a:r>
              <a:rPr lang="en-US" sz="2400" dirty="0"/>
              <a:t>Only one dumpster was delivered for the Fall </a:t>
            </a:r>
            <a:r>
              <a:rPr lang="en-US" sz="2400" dirty="0" smtClean="0"/>
              <a:t>cleanup due to staffing issues. </a:t>
            </a:r>
            <a:endParaRPr lang="en-US" sz="2400" dirty="0"/>
          </a:p>
          <a:p>
            <a:r>
              <a:rPr lang="en-US" sz="2400" dirty="0"/>
              <a:t>CONO is </a:t>
            </a:r>
            <a:r>
              <a:rPr lang="en-US" sz="2400" dirty="0" smtClean="0"/>
              <a:t>no longer helping with </a:t>
            </a:r>
            <a:r>
              <a:rPr lang="en-US" sz="2400" dirty="0"/>
              <a:t>dumpster </a:t>
            </a:r>
            <a:r>
              <a:rPr lang="en-US" sz="2400" dirty="0" smtClean="0"/>
              <a:t>payments. </a:t>
            </a:r>
            <a:r>
              <a:rPr lang="en-US" sz="2400" dirty="0"/>
              <a:t>The HOA is </a:t>
            </a:r>
            <a:r>
              <a:rPr lang="en-US" sz="2400" dirty="0" smtClean="0"/>
              <a:t>now picking </a:t>
            </a:r>
            <a:r>
              <a:rPr lang="en-US" sz="2400" dirty="0"/>
              <a:t>up the </a:t>
            </a:r>
            <a:r>
              <a:rPr lang="en-US" sz="2400" dirty="0" smtClean="0"/>
              <a:t>entire cost </a:t>
            </a:r>
            <a:r>
              <a:rPr lang="en-US" sz="2400" dirty="0"/>
              <a:t>for </a:t>
            </a:r>
            <a:r>
              <a:rPr lang="en-US" sz="2400" dirty="0" smtClean="0"/>
              <a:t>that.</a:t>
            </a:r>
            <a:endParaRPr lang="en-US" sz="2400" dirty="0"/>
          </a:p>
          <a:p>
            <a:r>
              <a:rPr lang="en-US" sz="2400" dirty="0"/>
              <a:t>We are having a dumpster in </a:t>
            </a:r>
            <a:r>
              <a:rPr lang="en-US" sz="2400" dirty="0" smtClean="0"/>
              <a:t>March </a:t>
            </a:r>
            <a:r>
              <a:rPr lang="en-US" sz="2400" dirty="0"/>
              <a:t>on the West side and a dumpster in the Fall on the East side. You may utilize both dumpsters with paid HOA dues.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Hoa</a:t>
            </a:r>
            <a:r>
              <a:rPr lang="en-US" dirty="0" smtClean="0"/>
              <a:t> achievements 2021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n-US" sz="2400" b="1" dirty="0"/>
              <a:t>Mediation Procedures</a:t>
            </a:r>
          </a:p>
          <a:p>
            <a:r>
              <a:rPr lang="en-US" sz="2000" dirty="0"/>
              <a:t>The board has established steps of Mediation to be used when addressing complaints. </a:t>
            </a:r>
            <a:r>
              <a:rPr lang="en-US" sz="2000" dirty="0" smtClean="0"/>
              <a:t>Please contact us if you would like more information.</a:t>
            </a:r>
            <a:endParaRPr lang="en-US" sz="2000" dirty="0"/>
          </a:p>
          <a:p>
            <a:endParaRPr lang="en-US" dirty="0"/>
          </a:p>
          <a:p>
            <a:r>
              <a:rPr lang="en-US" b="1" dirty="0" smtClean="0"/>
              <a:t>Utilizing Red Oak’s services</a:t>
            </a: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037" y="1760759"/>
            <a:ext cx="3290844" cy="4548601"/>
          </a:xfrm>
        </p:spPr>
      </p:pic>
    </p:spTree>
    <p:extLst>
      <p:ext uri="{BB962C8B-B14F-4D97-AF65-F5344CB8AC3E}">
        <p14:creationId xmlns:p14="http://schemas.microsoft.com/office/powerpoint/2010/main" val="775898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Financials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22" y="247135"/>
            <a:ext cx="9465275" cy="4411362"/>
          </a:xfrm>
          <a:ln w="41275" cmpd="sng">
            <a:solidFill>
              <a:schemeClr val="tx1"/>
            </a:solidFill>
          </a:ln>
        </p:spPr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January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34848E35-76A2-446E-868D-018349C3D066}"/>
              </a:ext>
            </a:extLst>
          </p:cNvPr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298033" y="-27596"/>
          <a:ext cx="6160168" cy="7000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6530723" imgH="7422814" progId="Word.Document.12">
                  <p:embed/>
                </p:oleObj>
              </mc:Choice>
              <mc:Fallback>
                <p:oleObj name="Document" r:id="rId3" imgW="6530723" imgH="74228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8033" y="-27596"/>
                        <a:ext cx="6160168" cy="7000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96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311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2636</TotalTime>
  <Words>618</Words>
  <Application>Microsoft Office PowerPoint</Application>
  <PresentationFormat>Widescreen</PresentationFormat>
  <Paragraphs>78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Tw Cen MT</vt:lpstr>
      <vt:lpstr>Tw Cen MT Condensed</vt:lpstr>
      <vt:lpstr>Wingdings 3</vt:lpstr>
      <vt:lpstr>Integral</vt:lpstr>
      <vt:lpstr>Document</vt:lpstr>
      <vt:lpstr>Falcon Estates HOA   General Meeting </vt:lpstr>
      <vt:lpstr>Agenda 2021-2022</vt:lpstr>
      <vt:lpstr>Hoa achievements 2021</vt:lpstr>
      <vt:lpstr>Hoa achievements 2021</vt:lpstr>
      <vt:lpstr>Hoa achievements 2021</vt:lpstr>
      <vt:lpstr>Hoa achievements 2021</vt:lpstr>
      <vt:lpstr>Financials</vt:lpstr>
      <vt:lpstr>PowerPoint Presentation</vt:lpstr>
      <vt:lpstr>PowerPoint Presentation</vt:lpstr>
      <vt:lpstr>New Items for 2022</vt:lpstr>
      <vt:lpstr>New Items for 2022</vt:lpstr>
      <vt:lpstr>New items for 2022</vt:lpstr>
      <vt:lpstr>New Items for 2022</vt:lpstr>
      <vt:lpstr>Care and Concerns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Falcon Estates HOA   General Meeting</dc:title>
  <dc:creator>chiroworks.info@gmail.com</dc:creator>
  <cp:lastModifiedBy>chiroworks.info@gmail.com</cp:lastModifiedBy>
  <cp:revision>21</cp:revision>
  <cp:lastPrinted>2022-01-11T00:36:46Z</cp:lastPrinted>
  <dcterms:created xsi:type="dcterms:W3CDTF">2022-01-10T17:18:34Z</dcterms:created>
  <dcterms:modified xsi:type="dcterms:W3CDTF">2022-01-12T18:20:02Z</dcterms:modified>
</cp:coreProperties>
</file>